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6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71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689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723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40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857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65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2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09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03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83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6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39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24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45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3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3684493"/>
            <a:ext cx="7430745" cy="366341"/>
          </a:xfrm>
        </p:spPr>
        <p:txBody>
          <a:bodyPr/>
          <a:lstStyle/>
          <a:p>
            <a:r>
              <a:rPr lang="ru-RU" sz="3600" b="1" dirty="0" smtClean="0"/>
              <a:t>«</a:t>
            </a:r>
            <a:r>
              <a:rPr lang="ru-RU" sz="3600" b="1" dirty="0" smtClean="0"/>
              <a:t>Проект. </a:t>
            </a:r>
            <a:r>
              <a:rPr lang="ru-RU" sz="3600" b="1" dirty="0" err="1" smtClean="0"/>
              <a:t>Андроид</a:t>
            </a:r>
            <a:r>
              <a:rPr lang="ru-RU" sz="3600" b="1" dirty="0" smtClean="0"/>
              <a:t> </a:t>
            </a:r>
            <a:r>
              <a:rPr lang="ru-RU" sz="3600" b="1" dirty="0" smtClean="0"/>
              <a:t>приложение на языке </a:t>
            </a:r>
            <a:r>
              <a:rPr lang="en-US" sz="3600" b="1" dirty="0" smtClean="0"/>
              <a:t>Java</a:t>
            </a:r>
            <a:r>
              <a:rPr lang="ru-RU" sz="3600" b="1" dirty="0" smtClean="0"/>
              <a:t>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Научный руководитель: </a:t>
            </a:r>
            <a:r>
              <a:rPr lang="ru-RU" dirty="0" smtClean="0"/>
              <a:t>Рудин П.И.</a:t>
            </a:r>
            <a:endParaRPr lang="ru-RU" dirty="0"/>
          </a:p>
          <a:p>
            <a:r>
              <a:rPr lang="ru-RU" dirty="0"/>
              <a:t>                                        Автор исследовательской работы: </a:t>
            </a:r>
            <a:r>
              <a:rPr lang="ru-RU" dirty="0" smtClean="0"/>
              <a:t>Бордюгова </a:t>
            </a:r>
            <a:r>
              <a:rPr lang="ru-RU" dirty="0"/>
              <a:t>Л.Н</a:t>
            </a:r>
          </a:p>
        </p:txBody>
      </p:sp>
    </p:spTree>
    <p:extLst>
      <p:ext uri="{BB962C8B-B14F-4D97-AF65-F5344CB8AC3E}">
        <p14:creationId xmlns:p14="http://schemas.microsoft.com/office/powerpoint/2010/main" val="175625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7906" y="553150"/>
            <a:ext cx="8776446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мусора  – одна из главных экологических проблем современности.  Появление мусора началось с активной хозяйственной деятельностью человека. Весь мусор можно разделить на: бытовые отходы, промышленные и сельскохозяйственные отходы.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Правильная сортировка мусора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471" y="1955913"/>
            <a:ext cx="5567082" cy="428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32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оцесс вторичной переработки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73" y="2197712"/>
            <a:ext cx="7987759" cy="382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2580" y="609927"/>
            <a:ext cx="904240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565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Вторичная переработка — решение проблемы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замусоренности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чрезмерного потребления ресурсов планеты. Из пластика или стекла можно сделать новую тару, резина используется в качестве покрытия для стадионов.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4815" y="1035016"/>
            <a:ext cx="9072282" cy="375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проекта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знакомство в игровой форме с современными проблемами экологии</a:t>
            </a:r>
            <a:r>
              <a:rPr lang="ru-RU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привлечь внимание к проблеме загрязнённости мусором лесов и парков, и</a:t>
            </a: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рассказать об одном из способов борьбы с мусором –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плоггинге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Который не только способствует решению проблем экологии, но и  физическому развитию.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Задачей проекта является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изучение языка программирования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приложения,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графическими редакторами для создания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графической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составляющей.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33082"/>
            <a:ext cx="9870141" cy="2474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проекта.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окно –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Начальный экран, меню.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окно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Экран, где пользователя встречает помощник робот и предлагает ознакомиться с информацией о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плоггинге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сортировке мусора.</a:t>
            </a:r>
            <a:b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и 4 окно – Окна, где представлена информация о экологическом движении.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7" y="2796987"/>
            <a:ext cx="1873835" cy="3747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31" y="2796987"/>
            <a:ext cx="1864870" cy="37297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80" y="2796987"/>
            <a:ext cx="1894006" cy="37880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765" y="2796987"/>
            <a:ext cx="1894006" cy="37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47482" y="2788022"/>
            <a:ext cx="9386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298</TotalTime>
  <Words>168</Words>
  <Application>Microsoft Office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Wingdings 3</vt:lpstr>
      <vt:lpstr>Аспект</vt:lpstr>
      <vt:lpstr>«Проект. Андроид приложение на языке Java»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mila1710045@gmail.com</dc:creator>
  <cp:lastModifiedBy>mila1710045@gmail.com</cp:lastModifiedBy>
  <cp:revision>14</cp:revision>
  <dcterms:created xsi:type="dcterms:W3CDTF">2022-01-30T20:26:14Z</dcterms:created>
  <dcterms:modified xsi:type="dcterms:W3CDTF">2022-06-10T15:01:51Z</dcterms:modified>
</cp:coreProperties>
</file>